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5" d="100"/>
          <a:sy n="65" d="100"/>
        </p:scale>
        <p:origin x="-660" y="-1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76CC-1D7F-42C0-9A84-6360579651BE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0A30E-F9B7-4A96-B8B6-DA2E2FF5E6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337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76CC-1D7F-42C0-9A84-6360579651BE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0A30E-F9B7-4A96-B8B6-DA2E2FF5E6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854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76CC-1D7F-42C0-9A84-6360579651BE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0A30E-F9B7-4A96-B8B6-DA2E2FF5E6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676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76CC-1D7F-42C0-9A84-6360579651BE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0A30E-F9B7-4A96-B8B6-DA2E2FF5E6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300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76CC-1D7F-42C0-9A84-6360579651BE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0A30E-F9B7-4A96-B8B6-DA2E2FF5E6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153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76CC-1D7F-42C0-9A84-6360579651BE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0A30E-F9B7-4A96-B8B6-DA2E2FF5E6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972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76CC-1D7F-42C0-9A84-6360579651BE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0A30E-F9B7-4A96-B8B6-DA2E2FF5E6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747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76CC-1D7F-42C0-9A84-6360579651BE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0A30E-F9B7-4A96-B8B6-DA2E2FF5E6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520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76CC-1D7F-42C0-9A84-6360579651BE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0A30E-F9B7-4A96-B8B6-DA2E2FF5E6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870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76CC-1D7F-42C0-9A84-6360579651BE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0A30E-F9B7-4A96-B8B6-DA2E2FF5E6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93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76CC-1D7F-42C0-9A84-6360579651BE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0A30E-F9B7-4A96-B8B6-DA2E2FF5E6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218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876CC-1D7F-42C0-9A84-6360579651BE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0A30E-F9B7-4A96-B8B6-DA2E2FF5E6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491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3731" y="329784"/>
            <a:ext cx="6940446" cy="1064301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</a:rPr>
              <a:t>Kitty Genovese And Bystander </a:t>
            </a:r>
            <a:r>
              <a:rPr lang="en-US" sz="2000" b="1" dirty="0" smtClean="0">
                <a:latin typeface="Times New Roman" panose="02020603050405020304" pitchFamily="18" charset="0"/>
              </a:rPr>
              <a:t>Effect</a:t>
            </a:r>
            <a:r>
              <a:rPr lang="en-US" sz="2000" b="1" dirty="0">
                <a:latin typeface="Times New Roman" panose="02020603050405020304" pitchFamily="18" charset="0"/>
              </a:rPr>
              <a:t/>
            </a:r>
            <a:br>
              <a:rPr lang="en-US" sz="2000" b="1" dirty="0">
                <a:latin typeface="Times New Roman" panose="02020603050405020304" pitchFamily="18" charset="0"/>
              </a:rPr>
            </a:br>
            <a:r>
              <a:rPr lang="en-US" sz="1200" dirty="0" smtClean="0">
                <a:latin typeface="Times New Roman" panose="02020603050405020304" pitchFamily="18" charset="0"/>
              </a:rPr>
              <a:t/>
            </a:r>
            <a:br>
              <a:rPr lang="en-US" sz="1200" dirty="0" smtClean="0">
                <a:latin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</a:rPr>
              <a:t/>
            </a:r>
            <a:br>
              <a:rPr lang="en-US" sz="1200" dirty="0">
                <a:latin typeface="Times New Roman" panose="02020603050405020304" pitchFamily="18" charset="0"/>
              </a:rPr>
            </a:br>
            <a:endParaRPr lang="en-US" sz="1200" dirty="0">
              <a:latin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3387" y="902847"/>
            <a:ext cx="11196536" cy="5235305"/>
          </a:xfrm>
        </p:spPr>
        <p:txBody>
          <a:bodyPr>
            <a:normAutofit fontScale="32500" lnSpcReduction="20000"/>
          </a:bodyPr>
          <a:lstStyle/>
          <a:p>
            <a:pPr marL="171450" indent="-171450" algn="l">
              <a:lnSpc>
                <a:spcPct val="220000"/>
              </a:lnSpc>
              <a:buFont typeface="Wingdings" panose="05000000000000000000" pitchFamily="2" charset="2"/>
              <a:buChar char="Ø"/>
            </a:pP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Kitty Genovese murder was mysterious . The murder took place at Queens in New York in 1964. </a:t>
            </a:r>
          </a:p>
          <a:p>
            <a:pPr marL="171450" indent="-171450" algn="l">
              <a:lnSpc>
                <a:spcPct val="220000"/>
              </a:lnSpc>
              <a:buFont typeface="Wingdings" panose="05000000000000000000" pitchFamily="2" charset="2"/>
              <a:buChar char="Ø"/>
            </a:pP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 was attacked by Moseley outside her apartment after coming from her night shift in a bar.</a:t>
            </a:r>
          </a:p>
          <a:p>
            <a:pPr marL="171450" indent="-171450" algn="l">
              <a:lnSpc>
                <a:spcPct val="220000"/>
              </a:lnSpc>
              <a:buFont typeface="Wingdings" panose="05000000000000000000" pitchFamily="2" charset="2"/>
              <a:buChar char="Ø"/>
            </a:pP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 cried for help after being daggered. The neighbors heard her cries but none offered to help.</a:t>
            </a:r>
          </a:p>
          <a:p>
            <a:pPr marL="171450" indent="-171450" algn="l">
              <a:lnSpc>
                <a:spcPct val="220000"/>
              </a:lnSpc>
              <a:buFont typeface="Wingdings" panose="05000000000000000000" pitchFamily="2" charset="2"/>
              <a:buChar char="Ø"/>
            </a:pP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neighbors were so ignorant that Moseley even returned to confirm that she was dead.</a:t>
            </a:r>
          </a:p>
          <a:p>
            <a:pPr marL="171450" indent="-171450" algn="l">
              <a:lnSpc>
                <a:spcPct val="220000"/>
              </a:lnSpc>
              <a:buFont typeface="Wingdings" panose="05000000000000000000" pitchFamily="2" charset="2"/>
              <a:buChar char="Ø"/>
            </a:pP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of her neighbors called the police after she was attacked again but it was too late .</a:t>
            </a:r>
          </a:p>
          <a:p>
            <a:pPr marL="171450" indent="-171450" algn="l">
              <a:lnSpc>
                <a:spcPct val="220000"/>
              </a:lnSpc>
              <a:buFont typeface="Wingdings" panose="05000000000000000000" pitchFamily="2" charset="2"/>
              <a:buChar char="Ø"/>
            </a:pP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Moseley  had already stabbed her several times even raped and left her for dead.</a:t>
            </a:r>
          </a:p>
          <a:p>
            <a:pPr marL="171450" indent="-171450" algn="l">
              <a:lnSpc>
                <a:spcPct val="220000"/>
              </a:lnSpc>
              <a:buFont typeface="Wingdings" panose="05000000000000000000" pitchFamily="2" charset="2"/>
              <a:buChar char="Ø"/>
            </a:pP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During  the police investigation , some of her neighbors said they thought she was drunk that's why they didn’t offer help.</a:t>
            </a:r>
          </a:p>
          <a:p>
            <a:pPr marL="171450" indent="-171450" algn="l">
              <a:lnSpc>
                <a:spcPct val="220000"/>
              </a:lnSpc>
              <a:buFont typeface="Wingdings" panose="05000000000000000000" pitchFamily="2" charset="2"/>
              <a:buChar char="Ø"/>
            </a:pP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 murder steered social psychologists to study the reasons why people do not offer help during emergency situations.</a:t>
            </a:r>
          </a:p>
          <a:p>
            <a:pPr marL="171450" indent="-171450" algn="l"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US" sz="1200" dirty="0" smtClean="0"/>
          </a:p>
          <a:p>
            <a:pPr marL="171450" indent="-171450" algn="l"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US" sz="12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81906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484" y="3517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1800" b="1" dirty="0" smtClean="0">
                <a:latin typeface="Times New Roman" panose="02020603050405020304" pitchFamily="18" charset="0"/>
              </a:rPr>
              <a:t>Findings</a:t>
            </a:r>
            <a:r>
              <a:rPr lang="en-US" sz="1200" dirty="0" smtClean="0">
                <a:latin typeface="Times New Roman" panose="02020603050405020304" pitchFamily="18" charset="0"/>
              </a:rPr>
              <a:t>	</a:t>
            </a:r>
            <a:endParaRPr lang="en-US" sz="1200" dirty="0">
              <a:latin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410511"/>
            <a:ext cx="10737715" cy="4766452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Social psychologists refer the Bystander Effect phenomenon as a situation where people refuse to offer help to an emergency.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person refuses to offer help assuming that that other witnesses will help.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people even claim that its not their business to interfere in other people’s problems.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During such assumptions that other witnesses will offer help , the emergency situation gets out of hand and when help comes, its too late.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Social psychologists are convinced that the ignorance of people not offering help to others during emergency to be termed as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Genovese Syndrome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Kitty Genovese.</a:t>
            </a:r>
          </a:p>
          <a:p>
            <a:pPr marL="0" indent="0" algn="ctr">
              <a:lnSpc>
                <a:spcPct val="200000"/>
              </a:lnSpc>
              <a:buNone/>
            </a:pPr>
            <a:endParaRPr lang="en-US" sz="1200" b="1" dirty="0"/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US" sz="200" b="1" dirty="0" smtClean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105489"/>
            <a:ext cx="21993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Open Sans"/>
              </a:rPr>
              <a:t>.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113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-457200">
              <a:lnSpc>
                <a:spcPct val="2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Manning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R., Levine, M., &amp; Collins, A. (2007). The Kitty Genovese murder and the social psychology of helping: The parable of the 38 witnesses.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American Psychologist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(6), 555.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013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289</Words>
  <Application>Microsoft Office PowerPoint</Application>
  <PresentationFormat>Custom</PresentationFormat>
  <Paragraphs>20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Kitty Genovese And Bystander Effect   </vt:lpstr>
      <vt:lpstr>Findings </vt:lpstr>
      <vt:lpstr>References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Kitty Genovese And Bystanders Effect.</dc:title>
  <dc:creator>user</dc:creator>
  <cp:lastModifiedBy>Kamande</cp:lastModifiedBy>
  <cp:revision>17</cp:revision>
  <dcterms:created xsi:type="dcterms:W3CDTF">2020-10-11T14:37:00Z</dcterms:created>
  <dcterms:modified xsi:type="dcterms:W3CDTF">2020-10-11T23:53:20Z</dcterms:modified>
</cp:coreProperties>
</file>